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35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7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9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9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02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4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96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3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1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63EFA5E-FA76-400D-B3DC-F0BA90E6D107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6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9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5.3 Multiplying &amp; Dividing MONOMIALS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2842161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266419"/>
              </p:ext>
            </p:extLst>
          </p:nvPr>
        </p:nvGraphicFramePr>
        <p:xfrm>
          <a:off x="1033173" y="1683328"/>
          <a:ext cx="2333481" cy="2827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355320" imgH="419040" progId="Equation.3">
                  <p:embed/>
                </p:oleObj>
              </mc:Choice>
              <mc:Fallback>
                <p:oleObj name="Equation" r:id="rId3" imgW="355320" imgH="419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173" y="1683328"/>
                        <a:ext cx="2333481" cy="28271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0061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060293"/>
              </p:ext>
            </p:extLst>
          </p:nvPr>
        </p:nvGraphicFramePr>
        <p:xfrm>
          <a:off x="952500" y="1929245"/>
          <a:ext cx="3678185" cy="2798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583920" imgH="444240" progId="Equation.3">
                  <p:embed/>
                </p:oleObj>
              </mc:Choice>
              <mc:Fallback>
                <p:oleObj name="Equation" r:id="rId3" imgW="583920" imgH="4442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1929245"/>
                        <a:ext cx="3678185" cy="27986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563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220262"/>
              </p:ext>
            </p:extLst>
          </p:nvPr>
        </p:nvGraphicFramePr>
        <p:xfrm>
          <a:off x="1240992" y="2066347"/>
          <a:ext cx="3368098" cy="3368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3" imgW="419040" imgH="419040" progId="Equation.3">
                  <p:embed/>
                </p:oleObj>
              </mc:Choice>
              <mc:Fallback>
                <p:oleObj name="Equation" r:id="rId3" imgW="419040" imgH="419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992" y="2066347"/>
                        <a:ext cx="3368098" cy="33680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1743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845A9E-85B3-4600-9E59-274069679378}"/>
                  </a:ext>
                </a:extLst>
              </p:cNvPr>
              <p:cNvSpPr txBox="1"/>
              <p:nvPr/>
            </p:nvSpPr>
            <p:spPr>
              <a:xfrm>
                <a:off x="1688575" y="1357378"/>
                <a:ext cx="8814849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845A9E-85B3-4600-9E59-274069679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575" y="1357378"/>
                <a:ext cx="8814849" cy="1477328"/>
              </a:xfrm>
              <a:prstGeom prst="rect">
                <a:avLst/>
              </a:prstGeom>
              <a:blipFill>
                <a:blip r:embed="rId2"/>
                <a:stretch>
                  <a:fillRect b="-3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8309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9A28C2-F30D-486D-852B-F0220934B664}"/>
                  </a:ext>
                </a:extLst>
              </p:cNvPr>
              <p:cNvSpPr txBox="1"/>
              <p:nvPr/>
            </p:nvSpPr>
            <p:spPr>
              <a:xfrm>
                <a:off x="1516226" y="1709005"/>
                <a:ext cx="9410140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(2</m:t>
                          </m:r>
                          <m:sSup>
                            <m:sSupPr>
                              <m:ctrlP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)(3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9A28C2-F30D-486D-852B-F0220934B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226" y="1709005"/>
                <a:ext cx="9410140" cy="1477328"/>
              </a:xfrm>
              <a:prstGeom prst="rect">
                <a:avLst/>
              </a:prstGeom>
              <a:blipFill>
                <a:blip r:embed="rId2"/>
                <a:stretch>
                  <a:fillRect b="-3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196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919452-B949-4AF2-B0C2-880307C93588}"/>
                  </a:ext>
                </a:extLst>
              </p:cNvPr>
              <p:cNvSpPr txBox="1"/>
              <p:nvPr/>
            </p:nvSpPr>
            <p:spPr>
              <a:xfrm>
                <a:off x="1036524" y="1357378"/>
                <a:ext cx="9956828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919452-B949-4AF2-B0C2-880307C93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524" y="1357378"/>
                <a:ext cx="9956828" cy="1477328"/>
              </a:xfrm>
              <a:prstGeom prst="rect">
                <a:avLst/>
              </a:prstGeom>
              <a:blipFill>
                <a:blip r:embed="rId2"/>
                <a:stretch>
                  <a:fillRect b="-3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731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916" y="296770"/>
            <a:ext cx="9792167" cy="164592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monomial?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3292" y="2296391"/>
            <a:ext cx="114403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expression that can be a number, a variable, or a product of numbers and variables with exponents.</a:t>
            </a:r>
          </a:p>
        </p:txBody>
      </p:sp>
    </p:spTree>
    <p:extLst>
      <p:ext uri="{BB962C8B-B14F-4D97-AF65-F5344CB8AC3E}">
        <p14:creationId xmlns:p14="http://schemas.microsoft.com/office/powerpoint/2010/main" val="383514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620" y="394247"/>
            <a:ext cx="4486656" cy="1141497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Monomials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blackWhite">
          <a:xfrm>
            <a:off x="6927966" y="394246"/>
            <a:ext cx="4486656" cy="1141497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 anchorCtr="1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</a:p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Monomials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903903"/>
              </p:ext>
            </p:extLst>
          </p:nvPr>
        </p:nvGraphicFramePr>
        <p:xfrm>
          <a:off x="2520823" y="2424546"/>
          <a:ext cx="9842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253800" imgH="203040" progId="Equation.3">
                  <p:embed/>
                </p:oleObj>
              </mc:Choice>
              <mc:Fallback>
                <p:oleObj name="Equation" r:id="rId3" imgW="253800" imgH="2030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823" y="2424546"/>
                        <a:ext cx="98425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82120"/>
              </p:ext>
            </p:extLst>
          </p:nvPr>
        </p:nvGraphicFramePr>
        <p:xfrm>
          <a:off x="2250154" y="3756260"/>
          <a:ext cx="152558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393480" imgH="177480" progId="Equation.3">
                  <p:embed/>
                </p:oleObj>
              </mc:Choice>
              <mc:Fallback>
                <p:oleObj name="Equation" r:id="rId5" imgW="393480" imgH="177480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154" y="3756260"/>
                        <a:ext cx="1525588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497773"/>
              </p:ext>
            </p:extLst>
          </p:nvPr>
        </p:nvGraphicFramePr>
        <p:xfrm>
          <a:off x="2323973" y="5155911"/>
          <a:ext cx="13779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7" imgW="355320" imgH="228600" progId="Equation.3">
                  <p:embed/>
                </p:oleObj>
              </mc:Choice>
              <mc:Fallback>
                <p:oleObj name="Equation" r:id="rId7" imgW="355320" imgH="228600" progId="Equation.3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3973" y="5155911"/>
                        <a:ext cx="13779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614361"/>
              </p:ext>
            </p:extLst>
          </p:nvPr>
        </p:nvGraphicFramePr>
        <p:xfrm>
          <a:off x="8851412" y="1846551"/>
          <a:ext cx="639763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9" imgW="164880" imgH="419040" progId="Equation.3">
                  <p:embed/>
                </p:oleObj>
              </mc:Choice>
              <mc:Fallback>
                <p:oleObj name="Equation" r:id="rId9" imgW="164880" imgH="4190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1412" y="1846551"/>
                        <a:ext cx="639763" cy="162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519786"/>
              </p:ext>
            </p:extLst>
          </p:nvPr>
        </p:nvGraphicFramePr>
        <p:xfrm>
          <a:off x="8383893" y="3716952"/>
          <a:ext cx="1574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1" imgW="406080" imgH="203040" progId="Equation.3">
                  <p:embed/>
                </p:oleObj>
              </mc:Choice>
              <mc:Fallback>
                <p:oleObj name="Equation" r:id="rId11" imgW="406080" imgH="203040" progId="Equation.3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3893" y="3716952"/>
                        <a:ext cx="1574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906268"/>
              </p:ext>
            </p:extLst>
          </p:nvPr>
        </p:nvGraphicFramePr>
        <p:xfrm>
          <a:off x="7793343" y="5155911"/>
          <a:ext cx="27559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3" imgW="711000" imgH="228600" progId="Equation.3">
                  <p:embed/>
                </p:oleObj>
              </mc:Choice>
              <mc:Fallback>
                <p:oleObj name="Equation" r:id="rId13" imgW="711000" imgH="228600" progId="Equation.3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3343" y="5155911"/>
                        <a:ext cx="27559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54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642353"/>
              </p:ext>
            </p:extLst>
          </p:nvPr>
        </p:nvGraphicFramePr>
        <p:xfrm>
          <a:off x="966355" y="1662544"/>
          <a:ext cx="4530436" cy="1647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558720" imgH="203040" progId="Equation.3">
                  <p:embed/>
                </p:oleObj>
              </mc:Choice>
              <mc:Fallback>
                <p:oleObj name="Equation" r:id="rId3" imgW="558720" imgH="203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355" y="1662544"/>
                        <a:ext cx="4530436" cy="16474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7042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699352"/>
              </p:ext>
            </p:extLst>
          </p:nvPr>
        </p:nvGraphicFramePr>
        <p:xfrm>
          <a:off x="1438274" y="1546225"/>
          <a:ext cx="4248567" cy="1529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634680" imgH="228600" progId="Equation.3">
                  <p:embed/>
                </p:oleObj>
              </mc:Choice>
              <mc:Fallback>
                <p:oleObj name="Equation" r:id="rId3" imgW="6346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4" y="1546225"/>
                        <a:ext cx="4248567" cy="15294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599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327569"/>
              </p:ext>
            </p:extLst>
          </p:nvPr>
        </p:nvGraphicFramePr>
        <p:xfrm>
          <a:off x="1295400" y="1546224"/>
          <a:ext cx="7168780" cy="1633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002960" imgH="228600" progId="Equation.3">
                  <p:embed/>
                </p:oleObj>
              </mc:Choice>
              <mc:Fallback>
                <p:oleObj name="Equation" r:id="rId3" imgW="100296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546224"/>
                        <a:ext cx="7168780" cy="16333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91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010911"/>
              </p:ext>
            </p:extLst>
          </p:nvPr>
        </p:nvGraphicFramePr>
        <p:xfrm>
          <a:off x="1133475" y="1546225"/>
          <a:ext cx="6971434" cy="147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1079280" imgH="228600" progId="Equation.3">
                  <p:embed/>
                </p:oleObj>
              </mc:Choice>
              <mc:Fallback>
                <p:oleObj name="Equation" r:id="rId3" imgW="10792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1546225"/>
                        <a:ext cx="6971434" cy="14763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426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436849"/>
              </p:ext>
            </p:extLst>
          </p:nvPr>
        </p:nvGraphicFramePr>
        <p:xfrm>
          <a:off x="1160463" y="1546224"/>
          <a:ext cx="6736628" cy="144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1066680" imgH="228600" progId="Equation.3">
                  <p:embed/>
                </p:oleObj>
              </mc:Choice>
              <mc:Fallback>
                <p:oleObj name="Equation" r:id="rId3" imgW="10666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1546224"/>
                        <a:ext cx="6736628" cy="1443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395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037254"/>
              </p:ext>
            </p:extLst>
          </p:nvPr>
        </p:nvGraphicFramePr>
        <p:xfrm>
          <a:off x="1558637" y="2137064"/>
          <a:ext cx="1613005" cy="3131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215640" imgH="419040" progId="Equation.3">
                  <p:embed/>
                </p:oleObj>
              </mc:Choice>
              <mc:Fallback>
                <p:oleObj name="Equation" r:id="rId3" imgW="215640" imgH="419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637" y="2137064"/>
                        <a:ext cx="1613005" cy="3131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438040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</TotalTime>
  <Words>64</Words>
  <Application>Microsoft Office PowerPoint</Application>
  <PresentationFormat>Widescreen</PresentationFormat>
  <Paragraphs>22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Gill Sans MT</vt:lpstr>
      <vt:lpstr>Parcel</vt:lpstr>
      <vt:lpstr>Equation</vt:lpstr>
      <vt:lpstr>5.3 Multiplying &amp; Dividing MONOMIALS</vt:lpstr>
      <vt:lpstr>What is a monomial?</vt:lpstr>
      <vt:lpstr>Monomials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5.3 Multiplying &amp; Dividing MONOMIALS</dc:title>
  <dc:creator>Michael Kuniega</dc:creator>
  <cp:lastModifiedBy>Michael Kuniega</cp:lastModifiedBy>
  <cp:revision>3</cp:revision>
  <dcterms:created xsi:type="dcterms:W3CDTF">2017-03-19T22:29:10Z</dcterms:created>
  <dcterms:modified xsi:type="dcterms:W3CDTF">2019-12-30T00:07:39Z</dcterms:modified>
</cp:coreProperties>
</file>